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64" r:id="rId4"/>
    <p:sldId id="257" r:id="rId5"/>
    <p:sldId id="259" r:id="rId6"/>
    <p:sldId id="260" r:id="rId7"/>
    <p:sldId id="258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806190" y="3099435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61535" y="3099435"/>
            <a:ext cx="378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88940" y="3099435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PA</a:t>
            </a:r>
            <a:r>
              <a:rPr lang="zh-CN" altLang="en-US"/>
              <a:t>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98895" y="3099435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PA</a:t>
            </a:r>
            <a:r>
              <a:rPr lang="zh-CN" altLang="en-US"/>
              <a:t>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28535" y="3099435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PA</a:t>
            </a:r>
            <a:r>
              <a:rPr lang="zh-CN" altLang="en-US"/>
              <a:t>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11070" y="3702050"/>
            <a:ext cx="73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nNOS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992235" y="3629025"/>
            <a:ext cx="1005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180Kda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80" y="4523105"/>
            <a:ext cx="6543675" cy="8674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36395" y="4797425"/>
            <a:ext cx="105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GAPDH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58985" y="472757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40Kda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10" y="3556000"/>
            <a:ext cx="5240020" cy="633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08505" y="366712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Myosin Va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01510" y="3666490"/>
            <a:ext cx="1005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180Kda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39010" y="4323715"/>
            <a:ext cx="95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β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-actin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61200" y="43580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40Kda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3667125"/>
            <a:ext cx="3695065" cy="438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358640"/>
            <a:ext cx="3867785" cy="333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08505" y="366712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Myosin Va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01510" y="3666490"/>
            <a:ext cx="1005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180Kda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39010" y="4323715"/>
            <a:ext cx="95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β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-actin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61200" y="43580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40Kda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4358005"/>
            <a:ext cx="3703955" cy="334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3667125"/>
            <a:ext cx="3695700" cy="376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990" y="1040765"/>
            <a:ext cx="3441700" cy="1073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17557" t="25154"/>
          <a:stretch/>
        </p:blipFill>
        <p:spPr>
          <a:xfrm>
            <a:off x="8252651" y="2750883"/>
            <a:ext cx="2800793" cy="80321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58530" y="30797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远端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642758" y="1640586"/>
            <a:ext cx="21367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Proximal colon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69095" y="307975"/>
            <a:ext cx="14916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Distal colon</a:t>
            </a:r>
            <a:endParaRPr lang="en-US" altLang="en-US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C067A81-66E4-7660-FE46-1FEF9B06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339" y="2691003"/>
            <a:ext cx="3321050" cy="11303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ADB2F1-29AE-237D-24A3-552F96B06285}"/>
              </a:ext>
            </a:extLst>
          </p:cNvPr>
          <p:cNvSpPr txBox="1"/>
          <p:nvPr/>
        </p:nvSpPr>
        <p:spPr>
          <a:xfrm>
            <a:off x="3134843" y="3994150"/>
            <a:ext cx="84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近端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BB578-8E46-4CD8-BB28-3F4020F78DB5}"/>
              </a:ext>
            </a:extLst>
          </p:cNvPr>
          <p:cNvSpPr txBox="1"/>
          <p:nvPr/>
        </p:nvSpPr>
        <p:spPr>
          <a:xfrm>
            <a:off x="806871" y="4708144"/>
            <a:ext cx="81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ChAT</a:t>
            </a:r>
            <a:endParaRPr lang="en-US" altLang="zh-CN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A28F438-09B3-D5AC-D7F2-FAFE7D76A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481" y="4708144"/>
            <a:ext cx="3696970" cy="558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B7717BB-1C22-6D06-DED8-B478CCFBC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251" y="5350764"/>
            <a:ext cx="3567430" cy="42481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36CCC49-13CF-BB5F-EA30-864F1A796F39}"/>
              </a:ext>
            </a:extLst>
          </p:cNvPr>
          <p:cNvSpPr/>
          <p:nvPr/>
        </p:nvSpPr>
        <p:spPr>
          <a:xfrm>
            <a:off x="952500" y="2553970"/>
            <a:ext cx="4485132" cy="1440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AA64AC1-4589-18A3-A0AE-42B3663964B2}"/>
              </a:ext>
            </a:extLst>
          </p:cNvPr>
          <p:cNvSpPr/>
          <p:nvPr/>
        </p:nvSpPr>
        <p:spPr>
          <a:xfrm>
            <a:off x="7358380" y="845185"/>
            <a:ext cx="4485132" cy="1440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05555" y="3869690"/>
            <a:ext cx="3582035" cy="368300"/>
            <a:chOff x="5994" y="4881"/>
            <a:chExt cx="5882" cy="580"/>
          </a:xfrm>
        </p:grpSpPr>
        <p:sp>
          <p:nvSpPr>
            <p:cNvPr id="7" name="文本框 6"/>
            <p:cNvSpPr txBox="1"/>
            <p:nvPr/>
          </p:nvSpPr>
          <p:spPr>
            <a:xfrm>
              <a:off x="5994" y="4881"/>
              <a:ext cx="7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  C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41" y="4881"/>
              <a:ext cx="6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322" y="4881"/>
              <a:ext cx="11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68" y="4881"/>
              <a:ext cx="1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中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640" y="4881"/>
              <a:ext cx="12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高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97890" y="2191385"/>
            <a:ext cx="81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ChAT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908935" y="4768215"/>
            <a:ext cx="105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β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-actin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65" y="4237990"/>
            <a:ext cx="3487420" cy="4178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1251585"/>
            <a:ext cx="3321050" cy="1130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001885" y="2381885"/>
            <a:ext cx="84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近端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3041650"/>
            <a:ext cx="3238500" cy="12128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4739640"/>
            <a:ext cx="3567430" cy="4248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94990" y="428752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2191385"/>
            <a:ext cx="3696970" cy="558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" y="2834005"/>
            <a:ext cx="3567430" cy="424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916143" y="3244850"/>
            <a:ext cx="3049096" cy="368519"/>
            <a:chOff x="6380" y="4881"/>
            <a:chExt cx="5631" cy="765"/>
          </a:xfrm>
        </p:grpSpPr>
        <p:sp>
          <p:nvSpPr>
            <p:cNvPr id="7" name="文本框 6"/>
            <p:cNvSpPr txBox="1"/>
            <p:nvPr/>
          </p:nvSpPr>
          <p:spPr>
            <a:xfrm>
              <a:off x="6380" y="4881"/>
              <a:ext cx="664" cy="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31" y="4881"/>
              <a:ext cx="596" cy="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89" y="4881"/>
              <a:ext cx="1221" cy="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69" y="4881"/>
              <a:ext cx="1453" cy="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中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702" y="4881"/>
              <a:ext cx="1309" cy="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</a:t>
              </a:r>
              <a:r>
                <a:rPr lang="zh-CN" altLang="en-US"/>
                <a:t>高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98750" y="4126865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β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-actin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0955" y="367728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Myosin Va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80" y="557530"/>
            <a:ext cx="3159125" cy="367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80" y="1108710"/>
            <a:ext cx="3136900" cy="368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925195"/>
            <a:ext cx="2940050" cy="9461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15135" y="341630"/>
            <a:ext cx="84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近端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3891280" y="4206240"/>
            <a:ext cx="3048635" cy="3683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735" y="4495165"/>
            <a:ext cx="2851150" cy="952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535" y="3758565"/>
            <a:ext cx="313055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内容占位符 17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504440" y="2388235"/>
          <a:ext cx="6339840" cy="3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sym typeface="+mn-ea"/>
                        </a:rPr>
                        <a:t>M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sym typeface="+mn-ea"/>
                        </a:rPr>
                        <a:t>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71295" y="4185285"/>
            <a:ext cx="819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β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-actin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22755" y="3510280"/>
            <a:ext cx="47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51305" y="2776220"/>
            <a:ext cx="73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ChAT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585" y="4041140"/>
            <a:ext cx="6731000" cy="512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440" y="3416300"/>
            <a:ext cx="6544945" cy="462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776220"/>
            <a:ext cx="6763385" cy="4578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02255" y="2258695"/>
            <a:ext cx="2586990" cy="150495"/>
            <a:chOff x="4430" y="3065"/>
            <a:chExt cx="4142" cy="52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430" y="3099"/>
              <a:ext cx="0" cy="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4430" y="3082"/>
              <a:ext cx="4142" cy="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572" y="3065"/>
              <a:ext cx="0" cy="5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979795" y="2257425"/>
            <a:ext cx="2586990" cy="150495"/>
            <a:chOff x="4430" y="3065"/>
            <a:chExt cx="4142" cy="52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4430" y="3099"/>
              <a:ext cx="0" cy="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4430" y="3082"/>
              <a:ext cx="4142" cy="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72" y="3065"/>
              <a:ext cx="0" cy="5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653790" y="1889125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D14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95795" y="1900555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D28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8C67A6-6EA1-6147-99E0-924CB729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2" t="33482" b="27977"/>
          <a:stretch/>
        </p:blipFill>
        <p:spPr>
          <a:xfrm>
            <a:off x="2803160" y="794479"/>
            <a:ext cx="6850505" cy="22228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6304EC-72DC-B856-270F-02EF85603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4" y="3230295"/>
            <a:ext cx="5753100" cy="431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3DC163-EE93-1AC5-0F03-A97396348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35" y="3364903"/>
            <a:ext cx="6096000" cy="34323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1E6553-1CFB-07CB-1396-80579B89384A}"/>
              </a:ext>
            </a:extLst>
          </p:cNvPr>
          <p:cNvSpPr txBox="1"/>
          <p:nvPr/>
        </p:nvSpPr>
        <p:spPr>
          <a:xfrm>
            <a:off x="2088734" y="959370"/>
            <a:ext cx="714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1CAF2-A3BB-AF9C-4942-3BF7DE33B79B}"/>
              </a:ext>
            </a:extLst>
          </p:cNvPr>
          <p:cNvSpPr txBox="1"/>
          <p:nvPr/>
        </p:nvSpPr>
        <p:spPr>
          <a:xfrm>
            <a:off x="2234190" y="1649791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A89703-409C-2718-C583-91B457DE912E}"/>
              </a:ext>
            </a:extLst>
          </p:cNvPr>
          <p:cNvSpPr txBox="1"/>
          <p:nvPr/>
        </p:nvSpPr>
        <p:spPr>
          <a:xfrm>
            <a:off x="2010571" y="235520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β-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3EC326-1254-6B0D-5DD4-2B250DE73385}"/>
              </a:ext>
            </a:extLst>
          </p:cNvPr>
          <p:cNvSpPr txBox="1"/>
          <p:nvPr/>
        </p:nvSpPr>
        <p:spPr>
          <a:xfrm>
            <a:off x="3117955" y="503326"/>
            <a:ext cx="2498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          MP         CD        MD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F63FDC-D1B5-33B6-EEA0-70ADFBFBED7F}"/>
              </a:ext>
            </a:extLst>
          </p:cNvPr>
          <p:cNvSpPr txBox="1"/>
          <p:nvPr/>
        </p:nvSpPr>
        <p:spPr>
          <a:xfrm>
            <a:off x="5762300" y="486702"/>
            <a:ext cx="2498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          MP         CD        MD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FAB2216-FF74-002B-54CD-630D5581592B}"/>
              </a:ext>
            </a:extLst>
          </p:cNvPr>
          <p:cNvCxnSpPr/>
          <p:nvPr/>
        </p:nvCxnSpPr>
        <p:spPr>
          <a:xfrm>
            <a:off x="5687327" y="173543"/>
            <a:ext cx="0" cy="6462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9818FBE-B71E-181B-0C1B-C5B00D0E1DDF}"/>
              </a:ext>
            </a:extLst>
          </p:cNvPr>
          <p:cNvSpPr txBox="1"/>
          <p:nvPr/>
        </p:nvSpPr>
        <p:spPr>
          <a:xfrm>
            <a:off x="4197246" y="173543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D14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59B8E6-EC62-EEEC-27B2-C32952DAA668}"/>
              </a:ext>
            </a:extLst>
          </p:cNvPr>
          <p:cNvSpPr txBox="1"/>
          <p:nvPr/>
        </p:nvSpPr>
        <p:spPr>
          <a:xfrm>
            <a:off x="6794022" y="178069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D28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43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99*30"/>
  <p:tag name="TABLE_ENDDRAG_RECT" val="197*188*499*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99</Words>
  <Application>Microsoft Macintosh PowerPoint</Application>
  <PresentationFormat>宽屏</PresentationFormat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28</cp:revision>
  <dcterms:created xsi:type="dcterms:W3CDTF">2020-08-23T14:08:00Z</dcterms:created>
  <dcterms:modified xsi:type="dcterms:W3CDTF">2022-07-27T19:19:44Z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500C970D485F410981D5F6830A5BC348</vt:lpwstr>
  </property>
</Properties>
</file>